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12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норм ГТО – к олимпийским медалям!</a:t>
            </a:r>
            <a:endParaRPr lang="ru-RU" sz="8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536504" cy="2721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Обновленная расшифровка ГТО звучит как: «Горжусь тобой, Отечество!»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332656"/>
            <a:ext cx="5122912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  <p:pic>
        <p:nvPicPr>
          <p:cNvPr id="27650" name="Picture 2" descr="http://olimp.kcbux.ru/Raznoe/gto/gto-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240360" cy="3218128"/>
          </a:xfrm>
          <a:prstGeom prst="rect">
            <a:avLst/>
          </a:prstGeom>
          <a:noFill/>
        </p:spPr>
      </p:pic>
      <p:pic>
        <p:nvPicPr>
          <p:cNvPr id="27652" name="Picture 4" descr="http://homestead.ucoz.ru/News/010_GTO/G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73016"/>
            <a:ext cx="291581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404664"/>
            <a:ext cx="61206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Сдать ГТО совсем непросто,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ловким, сильным должен быть,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 нормативы победить,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Значок в итоге получить.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Пройдя же все ступени вверх 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будешь верить в свой успех.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олимпийцем можешь стать,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Медали точно получать.</a:t>
            </a:r>
          </a:p>
          <a:p>
            <a:endParaRPr lang="ru-RU" dirty="0"/>
          </a:p>
        </p:txBody>
      </p:sp>
      <p:pic>
        <p:nvPicPr>
          <p:cNvPr id="28674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2376264" cy="1490116"/>
          </a:xfrm>
          <a:prstGeom prst="rect">
            <a:avLst/>
          </a:prstGeom>
          <a:noFill/>
        </p:spPr>
      </p:pic>
      <p:pic>
        <p:nvPicPr>
          <p:cNvPr id="28676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2483768" cy="2052669"/>
          </a:xfrm>
          <a:prstGeom prst="rect">
            <a:avLst/>
          </a:prstGeom>
          <a:noFill/>
        </p:spPr>
      </p:pic>
      <p:pic>
        <p:nvPicPr>
          <p:cNvPr id="28678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2108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Вперёд, к победам!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64parallel.ru/wp-content/themes/parallel/timthumb.php?src=/wp-content/uploads/2014/07/%D0%B3%D1%82%D0%BE-2-618x463.jpg&amp;h=330&amp;w=660&amp;a=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820891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Охватывала население в возрасте от </a:t>
            </a:r>
            <a:r>
              <a:rPr lang="ru-RU" b="1" dirty="0" smtClean="0">
                <a:solidFill>
                  <a:srgbClr val="002060"/>
                </a:solidFill>
              </a:rPr>
              <a:t>10 до 60 лет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было сдать определенные нормативы по физ.подготовке.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r>
              <a:rPr lang="ru-RU" dirty="0" smtClean="0">
                <a:solidFill>
                  <a:srgbClr val="002060"/>
                </a:solidFill>
              </a:rPr>
              <a:t>и др.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620688"/>
            <a:ext cx="4608512" cy="388843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В былые времена его наличие говорило о том, что перед вами человек, который старается быть гармонично развитой личностью.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861048"/>
            <a:ext cx="4644008" cy="2786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ПЛАКАТ ВРЕМЁН СССР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rarita.ru/upload/iblock/b5c/big_pic_0708063535_28_ka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8460432" cy="4847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5202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 времена обязательных нормативов ГТО граждане СССР </a:t>
            </a:r>
            <a:r>
              <a:rPr lang="ru-RU" b="1" dirty="0" smtClean="0">
                <a:solidFill>
                  <a:srgbClr val="002060"/>
                </a:solidFill>
              </a:rPr>
              <a:t>претендовали на медали </a:t>
            </a:r>
            <a:r>
              <a:rPr lang="ru-RU" dirty="0" smtClean="0">
                <a:solidFill>
                  <a:srgbClr val="002060"/>
                </a:solidFill>
              </a:rPr>
              <a:t>на многих международных соревнованиях, становились рекордсменами </a:t>
            </a:r>
            <a:r>
              <a:rPr lang="ru-RU" b="1" dirty="0" smtClean="0">
                <a:solidFill>
                  <a:srgbClr val="002060"/>
                </a:solidFill>
              </a:rPr>
              <a:t>почти во всех видах спорта.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началу 1976 года свыше 220 миллионов человек имели значки </a:t>
            </a:r>
            <a:r>
              <a:rPr lang="ru-RU" b="1" dirty="0" smtClean="0">
                <a:solidFill>
                  <a:srgbClr val="002060"/>
                </a:solidFill>
              </a:rPr>
              <a:t>ГТО.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/>
          </a:p>
        </p:txBody>
      </p:sp>
      <p:pic>
        <p:nvPicPr>
          <p:cNvPr id="20482" name="Picture 2" descr="СПОРТИВНАЯ ГИМНАСТИКА - Комитет по делам молодежи, физической культуре и спорту администрации Ульяновс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2311004" cy="2073424"/>
          </a:xfrm>
          <a:prstGeom prst="rect">
            <a:avLst/>
          </a:prstGeom>
          <a:noFill/>
        </p:spPr>
      </p:pic>
      <p:pic>
        <p:nvPicPr>
          <p:cNvPr id="20484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5112568" cy="3483851"/>
          </a:xfrm>
          <a:prstGeom prst="rect">
            <a:avLst/>
          </a:prstGeom>
          <a:noFill/>
        </p:spPr>
      </p:pic>
      <p:pic>
        <p:nvPicPr>
          <p:cNvPr id="20486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332656"/>
            <a:ext cx="1584176" cy="221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332656"/>
            <a:ext cx="4330824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годы перестройки, после развала Союза, комплекс ГТО был предан забвению, что существенно   отразилось на физической подготовке граждан и, в первую очередь, молодежи.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260648"/>
            <a:ext cx="1876921" cy="2304256"/>
          </a:xfrm>
          <a:prstGeom prst="rect">
            <a:avLst/>
          </a:prstGeom>
          <a:noFill/>
        </p:spPr>
      </p:pic>
      <p:pic>
        <p:nvPicPr>
          <p:cNvPr id="21508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2381250" cy="2381250"/>
          </a:xfrm>
          <a:prstGeom prst="rect">
            <a:avLst/>
          </a:prstGeom>
          <a:noFill/>
        </p:spPr>
      </p:pic>
      <p:pic>
        <p:nvPicPr>
          <p:cNvPr id="21510" name="Picture 6" descr="http://static.newsland.com/news_images/380/big_380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3100344" cy="2232248"/>
          </a:xfrm>
          <a:prstGeom prst="rect">
            <a:avLst/>
          </a:prstGeom>
          <a:noFill/>
        </p:spPr>
      </p:pic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293096"/>
            <a:ext cx="3048000" cy="2286001"/>
          </a:xfrm>
          <a:prstGeom prst="rect">
            <a:avLst/>
          </a:prstGeom>
          <a:noFill/>
        </p:spPr>
      </p:pic>
      <p:pic>
        <p:nvPicPr>
          <p:cNvPr id="21514" name="Picture 10" descr="http://dom-sovetik.ru/image/televiz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4200905"/>
            <a:ext cx="2736304" cy="2462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465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 норм ГТО – к олимпийским медалям!</vt:lpstr>
      <vt:lpstr>Что такое ГТО?</vt:lpstr>
      <vt:lpstr>Что такое ГТО?</vt:lpstr>
      <vt:lpstr>Презентация PowerPoint</vt:lpstr>
      <vt:lpstr>Презентация PowerPoint</vt:lpstr>
      <vt:lpstr> «От значка ГТО – к олимпийской медали!» </vt:lpstr>
      <vt:lpstr>ПЛАКАТ ВРЕМЁН СССР</vt:lpstr>
      <vt:lpstr>Презентация PowerPoint</vt:lpstr>
      <vt:lpstr>Презентация PowerPoint</vt:lpstr>
      <vt:lpstr>А что сегодня?</vt:lpstr>
      <vt:lpstr>Горжусь тобой, Отечество!</vt:lpstr>
      <vt:lpstr>Презентация PowerPoint</vt:lpstr>
      <vt:lpstr>Презентация PowerPoint</vt:lpstr>
      <vt:lpstr>Вперёд, к победам!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dc:creator>User</dc:creator>
  <cp:lastModifiedBy>User</cp:lastModifiedBy>
  <cp:revision>13</cp:revision>
  <dcterms:modified xsi:type="dcterms:W3CDTF">2014-10-16T15:24:05Z</dcterms:modified>
</cp:coreProperties>
</file>